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"/>
  </p:notesMasterIdLst>
  <p:handoutMasterIdLst>
    <p:handoutMasterId r:id="rId5"/>
  </p:handoutMasterIdLst>
  <p:sldIdLst>
    <p:sldId id="645" r:id="rId2"/>
    <p:sldId id="646" r:id="rId3"/>
  </p:sldIdLst>
  <p:sldSz cx="12192000" cy="6858000"/>
  <p:notesSz cx="7102475" cy="102330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2" orient="horz" pos="300" userDrawn="1">
          <p15:clr>
            <a:srgbClr val="A4A3A4"/>
          </p15:clr>
        </p15:guide>
        <p15:guide id="3" orient="horz" pos="1457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319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  <p15:guide id="7" orient="horz" pos="4065" userDrawn="1">
          <p15:clr>
            <a:srgbClr val="A4A3A4"/>
          </p15:clr>
        </p15:guide>
        <p15:guide id="8" pos="3840" userDrawn="1">
          <p15:clr>
            <a:srgbClr val="A4A3A4"/>
          </p15:clr>
        </p15:guide>
        <p15:guide id="9" pos="332" userDrawn="1">
          <p15:clr>
            <a:srgbClr val="A4A3A4"/>
          </p15:clr>
        </p15:guide>
        <p15:guide id="10" pos="7310" userDrawn="1">
          <p15:clr>
            <a:srgbClr val="A4A3A4"/>
          </p15:clr>
        </p15:guide>
        <p15:guide id="11" orient="horz" pos="3339" userDrawn="1">
          <p15:clr>
            <a:srgbClr val="A4A3A4"/>
          </p15:clr>
        </p15:guide>
        <p15:guide id="12" orient="horz" pos="1071">
          <p15:clr>
            <a:srgbClr val="A4A3A4"/>
          </p15:clr>
        </p15:guide>
        <p15:guide id="13" pos="3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79" userDrawn="1">
          <p15:clr>
            <a:srgbClr val="A4A3A4"/>
          </p15:clr>
        </p15:guide>
        <p15:guide id="3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CCFF99"/>
    <a:srgbClr val="FFCC99"/>
    <a:srgbClr val="CCFFCC"/>
    <a:srgbClr val="FF9999"/>
    <a:srgbClr val="FFFF99"/>
    <a:srgbClr val="FFFF66"/>
    <a:srgbClr val="FFCCFF"/>
    <a:srgbClr val="99FF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1" autoAdjust="0"/>
    <p:restoredTop sz="94946" autoAdjust="0"/>
  </p:normalViewPr>
  <p:slideViewPr>
    <p:cSldViewPr snapToGrid="0" showGuides="1">
      <p:cViewPr varScale="1">
        <p:scale>
          <a:sx n="111" d="100"/>
          <a:sy n="111" d="100"/>
        </p:scale>
        <p:origin x="330" y="102"/>
      </p:cViewPr>
      <p:guideLst>
        <p:guide orient="horz" pos="3884"/>
        <p:guide orient="horz" pos="300"/>
        <p:guide orient="horz" pos="1457"/>
        <p:guide orient="horz"/>
        <p:guide orient="horz" pos="4319"/>
        <p:guide orient="horz" pos="3974"/>
        <p:guide orient="horz" pos="4065"/>
        <p:guide pos="3840"/>
        <p:guide pos="332"/>
        <p:guide pos="7310"/>
        <p:guide orient="horz" pos="3339"/>
        <p:guide orient="horz" pos="1071"/>
        <p:guide pos="34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3936" y="102"/>
      </p:cViewPr>
      <p:guideLst>
        <p:guide orient="horz" pos="3223"/>
        <p:guide pos="2279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514" cy="512225"/>
          </a:xfrm>
          <a:prstGeom prst="rect">
            <a:avLst/>
          </a:prstGeom>
        </p:spPr>
        <p:txBody>
          <a:bodyPr vert="horz" lIns="94767" tIns="47385" rIns="94767" bIns="4738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2304" y="1"/>
            <a:ext cx="3078514" cy="512225"/>
          </a:xfrm>
          <a:prstGeom prst="rect">
            <a:avLst/>
          </a:prstGeom>
        </p:spPr>
        <p:txBody>
          <a:bodyPr vert="horz" lIns="94767" tIns="47385" rIns="94767" bIns="47385" rtlCol="0"/>
          <a:lstStyle>
            <a:lvl1pPr algn="r">
              <a:defRPr sz="1200"/>
            </a:lvl1pPr>
          </a:lstStyle>
          <a:p>
            <a:fld id="{04E49735-6EA9-4397-ACCD-B8375765D25F}" type="datetimeFigureOut">
              <a:rPr lang="de-DE" smtClean="0"/>
              <a:pPr/>
              <a:t>31.01.2024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19168"/>
            <a:ext cx="3078514" cy="512224"/>
          </a:xfrm>
          <a:prstGeom prst="rect">
            <a:avLst/>
          </a:prstGeom>
        </p:spPr>
        <p:txBody>
          <a:bodyPr vert="horz" lIns="94767" tIns="47385" rIns="94767" bIns="4738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2304" y="9719168"/>
            <a:ext cx="3078514" cy="512224"/>
          </a:xfrm>
          <a:prstGeom prst="rect">
            <a:avLst/>
          </a:prstGeom>
        </p:spPr>
        <p:txBody>
          <a:bodyPr vert="horz" lIns="94767" tIns="47385" rIns="94767" bIns="47385" rtlCol="0" anchor="b"/>
          <a:lstStyle>
            <a:lvl1pPr algn="r">
              <a:defRPr sz="1200"/>
            </a:lvl1pPr>
          </a:lstStyle>
          <a:p>
            <a:fld id="{16D04912-5197-4DC1-8481-07C54D408E9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662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40" cy="511652"/>
          </a:xfrm>
          <a:prstGeom prst="rect">
            <a:avLst/>
          </a:prstGeom>
        </p:spPr>
        <p:txBody>
          <a:bodyPr vert="horz" lIns="95043" tIns="47521" rIns="95043" bIns="47521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40" cy="511652"/>
          </a:xfrm>
          <a:prstGeom prst="rect">
            <a:avLst/>
          </a:prstGeom>
        </p:spPr>
        <p:txBody>
          <a:bodyPr vert="horz" lIns="95043" tIns="47521" rIns="95043" bIns="47521" rtlCol="0"/>
          <a:lstStyle>
            <a:lvl1pPr algn="r">
              <a:defRPr sz="1200"/>
            </a:lvl1pPr>
          </a:lstStyle>
          <a:p>
            <a:fld id="{D33B0E9E-DA60-40F3-AB1F-C2DE1F211967}" type="datetimeFigureOut">
              <a:rPr lang="de-DE" smtClean="0"/>
              <a:pPr/>
              <a:t>31.01.2024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43" tIns="47521" rIns="95043" bIns="47521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248" y="4860691"/>
            <a:ext cx="5681980" cy="4604861"/>
          </a:xfrm>
          <a:prstGeom prst="rect">
            <a:avLst/>
          </a:prstGeom>
        </p:spPr>
        <p:txBody>
          <a:bodyPr vert="horz" lIns="95043" tIns="47521" rIns="95043" bIns="47521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19599"/>
            <a:ext cx="3077740" cy="511652"/>
          </a:xfrm>
          <a:prstGeom prst="rect">
            <a:avLst/>
          </a:prstGeom>
        </p:spPr>
        <p:txBody>
          <a:bodyPr vert="horz" lIns="95043" tIns="47521" rIns="95043" bIns="47521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093" y="9719599"/>
            <a:ext cx="3077740" cy="511652"/>
          </a:xfrm>
          <a:prstGeom prst="rect">
            <a:avLst/>
          </a:prstGeom>
        </p:spPr>
        <p:txBody>
          <a:bodyPr vert="horz" lIns="95043" tIns="47521" rIns="95043" bIns="47521" rtlCol="0" anchor="b"/>
          <a:lstStyle>
            <a:lvl1pPr algn="r">
              <a:defRPr sz="1200"/>
            </a:lvl1pPr>
          </a:lstStyle>
          <a:p>
            <a:fld id="{250A987C-1F39-4F46-A092-856B6B02833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2541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folie 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527053" y="1989138"/>
            <a:ext cx="11137899" cy="4176712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chemeClr val="accent1"/>
              </a:buClr>
              <a:defRPr sz="1600"/>
            </a:lvl1pPr>
            <a:lvl2pPr>
              <a:buClr>
                <a:schemeClr val="accent1"/>
              </a:buClr>
              <a:defRPr sz="1600"/>
            </a:lvl2pPr>
            <a:lvl3pPr>
              <a:defRPr sz="1600"/>
            </a:lvl3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Textplatzhalter 6" descr="Bitte tragen Sie hier den aktuellen Agendapunkt ein."/>
          <p:cNvSpPr>
            <a:spLocks noGrp="1"/>
          </p:cNvSpPr>
          <p:nvPr>
            <p:ph type="body" sz="quarter" idx="14"/>
          </p:nvPr>
        </p:nvSpPr>
        <p:spPr>
          <a:xfrm>
            <a:off x="528001" y="396000"/>
            <a:ext cx="7871883" cy="35979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buFontTx/>
              <a:buNone/>
              <a:defRPr sz="1200">
                <a:solidFill>
                  <a:schemeClr val="bg2"/>
                </a:solidFill>
              </a:defRPr>
            </a:lvl1pPr>
            <a:lvl2pPr marL="261937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504825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71120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900112" indent="0">
              <a:buFontTx/>
              <a:buNone/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11105480" y="6572612"/>
            <a:ext cx="720080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</a:rPr>
              <a:t>│ Seite</a:t>
            </a:r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5" name="Textfeld 14"/>
          <p:cNvSpPr txBox="1"/>
          <p:nvPr userDrawn="1"/>
        </p:nvSpPr>
        <p:spPr>
          <a:xfrm>
            <a:off x="9736306" y="6524086"/>
            <a:ext cx="1400278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915EAB7E-A7B3-4CB9-8487-AC7452BE52D6}" type="datetime4">
              <a:rPr lang="de-DE" sz="1000" smtClean="0">
                <a:solidFill>
                  <a:schemeClr val="bg1"/>
                </a:solidFill>
              </a:rPr>
              <a:pPr algn="r"/>
              <a:t>31. Januar 2024</a:t>
            </a:fld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11161391" y="6525661"/>
            <a:ext cx="544465" cy="246221"/>
          </a:xfrm>
          <a:prstGeom prst="rect">
            <a:avLst/>
          </a:prstGeom>
          <a:noFill/>
        </p:spPr>
        <p:txBody>
          <a:bodyPr wrap="square" rIns="0" rtlCol="0" anchor="ctr">
            <a:spAutoFit/>
          </a:bodyPr>
          <a:lstStyle/>
          <a:p>
            <a:pPr algn="r"/>
            <a:fld id="{E99414BD-36DB-4A51-ABD1-30A6B04CC74B}" type="slidenum">
              <a:rPr lang="de-DE" sz="1000" smtClean="0">
                <a:solidFill>
                  <a:schemeClr val="bg1"/>
                </a:solidFill>
              </a:rPr>
              <a:pPr algn="r"/>
              <a:t>‹Nr.›</a:t>
            </a:fld>
            <a:endParaRPr lang="de-DE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73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23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Verbinder: gewinkelt 79">
            <a:extLst>
              <a:ext uri="{FF2B5EF4-FFF2-40B4-BE49-F238E27FC236}">
                <a16:creationId xmlns:a16="http://schemas.microsoft.com/office/drawing/2014/main" id="{41F70542-9B78-04FF-6772-E9227D714C0C}"/>
              </a:ext>
            </a:extLst>
          </p:cNvPr>
          <p:cNvCxnSpPr>
            <a:cxnSpLocks/>
            <a:stCxn id="57" idx="2"/>
          </p:cNvCxnSpPr>
          <p:nvPr/>
        </p:nvCxnSpPr>
        <p:spPr>
          <a:xfrm rot="5400000">
            <a:off x="3169279" y="2550758"/>
            <a:ext cx="1247273" cy="1538613"/>
          </a:xfrm>
          <a:prstGeom prst="bentConnector2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5DCF95AB-47EF-3866-D857-2252A59535A3}"/>
              </a:ext>
            </a:extLst>
          </p:cNvPr>
          <p:cNvCxnSpPr>
            <a:cxnSpLocks/>
            <a:stCxn id="54" idx="3"/>
            <a:endCxn id="57" idx="1"/>
          </p:cNvCxnSpPr>
          <p:nvPr/>
        </p:nvCxnSpPr>
        <p:spPr>
          <a:xfrm>
            <a:off x="2315805" y="2496628"/>
            <a:ext cx="1427416" cy="0"/>
          </a:xfrm>
          <a:prstGeom prst="straightConnector1">
            <a:avLst/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48F020F0-1E6E-9521-CA56-C1CD967B44AE}"/>
              </a:ext>
            </a:extLst>
          </p:cNvPr>
          <p:cNvSpPr/>
          <p:nvPr/>
        </p:nvSpPr>
        <p:spPr>
          <a:xfrm>
            <a:off x="677805" y="1269472"/>
            <a:ext cx="10836390" cy="5136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Ausfall der Stromversorgung</a:t>
            </a:r>
          </a:p>
        </p:txBody>
      </p:sp>
      <p:cxnSp>
        <p:nvCxnSpPr>
          <p:cNvPr id="52" name="Verbinder: gewinkelt 51">
            <a:extLst>
              <a:ext uri="{FF2B5EF4-FFF2-40B4-BE49-F238E27FC236}">
                <a16:creationId xmlns:a16="http://schemas.microsoft.com/office/drawing/2014/main" id="{5908E4AB-6996-F608-7F02-AADF1F975F67}"/>
              </a:ext>
            </a:extLst>
          </p:cNvPr>
          <p:cNvCxnSpPr>
            <a:cxnSpLocks/>
            <a:stCxn id="46" idx="2"/>
            <a:endCxn id="54" idx="0"/>
          </p:cNvCxnSpPr>
          <p:nvPr/>
        </p:nvCxnSpPr>
        <p:spPr>
          <a:xfrm rot="5400000">
            <a:off x="3539563" y="-259609"/>
            <a:ext cx="513680" cy="4599195"/>
          </a:xfrm>
          <a:prstGeom prst="bentConnector3">
            <a:avLst>
              <a:gd name="adj1" fmla="val 50000"/>
            </a:avLst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: abgerundete Ecken 53">
            <a:extLst>
              <a:ext uri="{FF2B5EF4-FFF2-40B4-BE49-F238E27FC236}">
                <a16:creationId xmlns:a16="http://schemas.microsoft.com/office/drawing/2014/main" id="{B394D851-834C-0446-4E78-F0204C9F9CA7}"/>
              </a:ext>
            </a:extLst>
          </p:cNvPr>
          <p:cNvSpPr/>
          <p:nvPr/>
        </p:nvSpPr>
        <p:spPr>
          <a:xfrm>
            <a:off x="677805" y="2296828"/>
            <a:ext cx="1638000" cy="399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TWBDB* im Gravitationsbetrieb?</a:t>
            </a:r>
          </a:p>
        </p:txBody>
      </p:sp>
      <p:sp>
        <p:nvSpPr>
          <p:cNvPr id="57" name="Rechteck: abgerundete Ecken 56">
            <a:extLst>
              <a:ext uri="{FF2B5EF4-FFF2-40B4-BE49-F238E27FC236}">
                <a16:creationId xmlns:a16="http://schemas.microsoft.com/office/drawing/2014/main" id="{C3F17218-820E-123A-ABA3-30F8001F6E77}"/>
              </a:ext>
            </a:extLst>
          </p:cNvPr>
          <p:cNvSpPr/>
          <p:nvPr/>
        </p:nvSpPr>
        <p:spPr>
          <a:xfrm>
            <a:off x="3743221" y="2296828"/>
            <a:ext cx="1638000" cy="399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TWBDB mit </a:t>
            </a:r>
          </a:p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NEA-Einsatz?</a:t>
            </a: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8022E68C-5961-5D95-5BA8-F5C1D27D96C5}"/>
              </a:ext>
            </a:extLst>
          </p:cNvPr>
          <p:cNvSpPr/>
          <p:nvPr/>
        </p:nvSpPr>
        <p:spPr>
          <a:xfrm>
            <a:off x="2688328" y="2372294"/>
            <a:ext cx="670560" cy="2381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0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B1A855F4-4E73-4053-B48A-BE5CB6D3BAD9}"/>
              </a:ext>
            </a:extLst>
          </p:cNvPr>
          <p:cNvSpPr/>
          <p:nvPr/>
        </p:nvSpPr>
        <p:spPr>
          <a:xfrm>
            <a:off x="3513710" y="3824901"/>
            <a:ext cx="669600" cy="23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 0</a:t>
            </a:r>
          </a:p>
        </p:txBody>
      </p:sp>
      <p:sp>
        <p:nvSpPr>
          <p:cNvPr id="83" name="Rechteck: abgerundete Ecken 82">
            <a:extLst>
              <a:ext uri="{FF2B5EF4-FFF2-40B4-BE49-F238E27FC236}">
                <a16:creationId xmlns:a16="http://schemas.microsoft.com/office/drawing/2014/main" id="{033FE106-3A85-AC61-AFF1-6258D29FCA5B}"/>
              </a:ext>
            </a:extLst>
          </p:cNvPr>
          <p:cNvSpPr/>
          <p:nvPr/>
        </p:nvSpPr>
        <p:spPr>
          <a:xfrm>
            <a:off x="2210510" y="4805205"/>
            <a:ext cx="1638000" cy="399600"/>
          </a:xfrm>
          <a:prstGeom prst="round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Normalversorgung</a:t>
            </a: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D422C5F5-3D81-FD46-CB9F-0BFB71C30E16}"/>
              </a:ext>
            </a:extLst>
          </p:cNvPr>
          <p:cNvCxnSpPr>
            <a:cxnSpLocks/>
            <a:stCxn id="54" idx="2"/>
            <a:endCxn id="83" idx="0"/>
          </p:cNvCxnSpPr>
          <p:nvPr/>
        </p:nvCxnSpPr>
        <p:spPr>
          <a:xfrm rot="16200000" flipH="1">
            <a:off x="1208769" y="2984463"/>
            <a:ext cx="2108777" cy="1532705"/>
          </a:xfrm>
          <a:prstGeom prst="bentConnector3">
            <a:avLst>
              <a:gd name="adj1" fmla="val 59034"/>
            </a:avLst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hteck 59">
            <a:extLst>
              <a:ext uri="{FF2B5EF4-FFF2-40B4-BE49-F238E27FC236}">
                <a16:creationId xmlns:a16="http://schemas.microsoft.com/office/drawing/2014/main" id="{86F83B24-5697-19DC-33BB-51B135CB1980}"/>
              </a:ext>
            </a:extLst>
          </p:cNvPr>
          <p:cNvSpPr/>
          <p:nvPr/>
        </p:nvSpPr>
        <p:spPr>
          <a:xfrm>
            <a:off x="1162005" y="2765935"/>
            <a:ext cx="669600" cy="23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 0</a:t>
            </a:r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id="{F15513DE-62AF-718F-F7EE-F6F5A4C1974B}"/>
              </a:ext>
            </a:extLst>
          </p:cNvPr>
          <p:cNvSpPr/>
          <p:nvPr/>
        </p:nvSpPr>
        <p:spPr>
          <a:xfrm>
            <a:off x="6813967" y="3743901"/>
            <a:ext cx="1638000" cy="399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Teilversorgung möglich?</a:t>
            </a:r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id="{0120A1DC-496B-60FE-DCFA-536CEFFB3333}"/>
              </a:ext>
            </a:extLst>
          </p:cNvPr>
          <p:cNvSpPr/>
          <p:nvPr/>
        </p:nvSpPr>
        <p:spPr>
          <a:xfrm>
            <a:off x="9876199" y="4805204"/>
            <a:ext cx="1638000" cy="399600"/>
          </a:xfrm>
          <a:prstGeom prst="roundRect">
            <a:avLst/>
          </a:prstGeom>
          <a:solidFill>
            <a:srgbClr val="FF99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Versorgungsausfall</a:t>
            </a:r>
          </a:p>
        </p:txBody>
      </p:sp>
      <p:sp>
        <p:nvSpPr>
          <p:cNvPr id="129" name="Rechteck: abgerundete Ecken 128">
            <a:extLst>
              <a:ext uri="{FF2B5EF4-FFF2-40B4-BE49-F238E27FC236}">
                <a16:creationId xmlns:a16="http://schemas.microsoft.com/office/drawing/2014/main" id="{5B97DE8B-0F40-E7EF-0848-54E35EBD61D8}"/>
              </a:ext>
            </a:extLst>
          </p:cNvPr>
          <p:cNvSpPr/>
          <p:nvPr/>
        </p:nvSpPr>
        <p:spPr>
          <a:xfrm>
            <a:off x="6813967" y="4805204"/>
            <a:ext cx="1638000" cy="399600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Teilversorgung</a:t>
            </a:r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85CDF7E8-E289-3CB4-EC4F-38CA51A96C3E}"/>
              </a:ext>
            </a:extLst>
          </p:cNvPr>
          <p:cNvCxnSpPr>
            <a:cxnSpLocks/>
            <a:stCxn id="123" idx="2"/>
            <a:endCxn id="129" idx="0"/>
          </p:cNvCxnSpPr>
          <p:nvPr/>
        </p:nvCxnSpPr>
        <p:spPr>
          <a:xfrm>
            <a:off x="7632967" y="4143501"/>
            <a:ext cx="0" cy="661703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Verbinder: gewinkelt 139">
            <a:extLst>
              <a:ext uri="{FF2B5EF4-FFF2-40B4-BE49-F238E27FC236}">
                <a16:creationId xmlns:a16="http://schemas.microsoft.com/office/drawing/2014/main" id="{F51006D4-3C59-1AD6-2221-DE34AA0FEBBB}"/>
              </a:ext>
            </a:extLst>
          </p:cNvPr>
          <p:cNvCxnSpPr>
            <a:cxnSpLocks/>
            <a:stCxn id="123" idx="3"/>
            <a:endCxn id="124" idx="0"/>
          </p:cNvCxnSpPr>
          <p:nvPr/>
        </p:nvCxnSpPr>
        <p:spPr>
          <a:xfrm>
            <a:off x="8451967" y="3943701"/>
            <a:ext cx="2243232" cy="861503"/>
          </a:xfrm>
          <a:prstGeom prst="bentConnector2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chteck 141">
            <a:extLst>
              <a:ext uri="{FF2B5EF4-FFF2-40B4-BE49-F238E27FC236}">
                <a16:creationId xmlns:a16="http://schemas.microsoft.com/office/drawing/2014/main" id="{DB874E76-CEF9-451A-AE8C-DB48D8E63444}"/>
              </a:ext>
            </a:extLst>
          </p:cNvPr>
          <p:cNvSpPr/>
          <p:nvPr/>
        </p:nvSpPr>
        <p:spPr>
          <a:xfrm>
            <a:off x="7292238" y="4355552"/>
            <a:ext cx="669600" cy="23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</a:t>
            </a: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B34FB068-B27A-97F6-8EA1-A9CC17BB276E}"/>
              </a:ext>
            </a:extLst>
          </p:cNvPr>
          <p:cNvSpPr/>
          <p:nvPr/>
        </p:nvSpPr>
        <p:spPr>
          <a:xfrm>
            <a:off x="9238783" y="3831681"/>
            <a:ext cx="669600" cy="23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nein</a:t>
            </a:r>
          </a:p>
        </p:txBody>
      </p:sp>
      <p:cxnSp>
        <p:nvCxnSpPr>
          <p:cNvPr id="6" name="Verbinder: gewinkelt 5">
            <a:extLst>
              <a:ext uri="{FF2B5EF4-FFF2-40B4-BE49-F238E27FC236}">
                <a16:creationId xmlns:a16="http://schemas.microsoft.com/office/drawing/2014/main" id="{2A43BCEA-2C2A-C9C6-E14A-8DC6F95AB503}"/>
              </a:ext>
            </a:extLst>
          </p:cNvPr>
          <p:cNvCxnSpPr>
            <a:cxnSpLocks/>
            <a:stCxn id="57" idx="2"/>
            <a:endCxn id="123" idx="1"/>
          </p:cNvCxnSpPr>
          <p:nvPr/>
        </p:nvCxnSpPr>
        <p:spPr>
          <a:xfrm rot="16200000" flipH="1">
            <a:off x="5064458" y="2194191"/>
            <a:ext cx="1247273" cy="2251746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hteck 125">
            <a:extLst>
              <a:ext uri="{FF2B5EF4-FFF2-40B4-BE49-F238E27FC236}">
                <a16:creationId xmlns:a16="http://schemas.microsoft.com/office/drawing/2014/main" id="{CF25FBFC-96B7-B79C-1DB3-DEB919D5D455}"/>
              </a:ext>
            </a:extLst>
          </p:cNvPr>
          <p:cNvSpPr/>
          <p:nvPr/>
        </p:nvSpPr>
        <p:spPr>
          <a:xfrm>
            <a:off x="5356591" y="3824319"/>
            <a:ext cx="670560" cy="2381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0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A3BFDF00-0994-884F-A241-6E5B3AAA37DD}"/>
              </a:ext>
            </a:extLst>
          </p:cNvPr>
          <p:cNvSpPr/>
          <p:nvPr/>
        </p:nvSpPr>
        <p:spPr>
          <a:xfrm>
            <a:off x="6810779" y="2291587"/>
            <a:ext cx="4703416" cy="399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*TWBDB …Trinkwasserbedarfsdeckungsbilanz</a:t>
            </a:r>
          </a:p>
          <a:p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= ∑Einspeisemengen - ∑Ausspeisemengen</a:t>
            </a:r>
          </a:p>
        </p:txBody>
      </p:sp>
    </p:spTree>
    <p:extLst>
      <p:ext uri="{BB962C8B-B14F-4D97-AF65-F5344CB8AC3E}">
        <p14:creationId xmlns:p14="http://schemas.microsoft.com/office/powerpoint/2010/main" val="106082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4" grpId="0" animBg="1"/>
      <p:bldP spid="57" grpId="0" animBg="1"/>
      <p:bldP spid="65" grpId="0" animBg="1"/>
      <p:bldP spid="75" grpId="0" animBg="1"/>
      <p:bldP spid="83" grpId="0" animBg="1"/>
      <p:bldP spid="60" grpId="0" animBg="1"/>
      <p:bldP spid="123" grpId="0" animBg="1"/>
      <p:bldP spid="124" grpId="0" animBg="1"/>
      <p:bldP spid="129" grpId="0" animBg="1"/>
      <p:bldP spid="142" grpId="0" animBg="1"/>
      <p:bldP spid="143" grpId="0" animBg="1"/>
      <p:bldP spid="12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Verbinder: gewinkelt 79">
            <a:extLst>
              <a:ext uri="{FF2B5EF4-FFF2-40B4-BE49-F238E27FC236}">
                <a16:creationId xmlns:a16="http://schemas.microsoft.com/office/drawing/2014/main" id="{41F70542-9B78-04FF-6772-E9227D714C0C}"/>
              </a:ext>
            </a:extLst>
          </p:cNvPr>
          <p:cNvCxnSpPr>
            <a:cxnSpLocks/>
            <a:stCxn id="57" idx="2"/>
          </p:cNvCxnSpPr>
          <p:nvPr/>
        </p:nvCxnSpPr>
        <p:spPr>
          <a:xfrm rot="5400000">
            <a:off x="3169279" y="2550758"/>
            <a:ext cx="1247273" cy="1538613"/>
          </a:xfrm>
          <a:prstGeom prst="bentConnector2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5DCF95AB-47EF-3866-D857-2252A59535A3}"/>
              </a:ext>
            </a:extLst>
          </p:cNvPr>
          <p:cNvCxnSpPr>
            <a:cxnSpLocks/>
            <a:stCxn id="54" idx="3"/>
            <a:endCxn id="57" idx="1"/>
          </p:cNvCxnSpPr>
          <p:nvPr/>
        </p:nvCxnSpPr>
        <p:spPr>
          <a:xfrm>
            <a:off x="2315805" y="2496628"/>
            <a:ext cx="1427416" cy="0"/>
          </a:xfrm>
          <a:prstGeom prst="straightConnector1">
            <a:avLst/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48F020F0-1E6E-9521-CA56-C1CD967B44AE}"/>
              </a:ext>
            </a:extLst>
          </p:cNvPr>
          <p:cNvSpPr/>
          <p:nvPr/>
        </p:nvSpPr>
        <p:spPr>
          <a:xfrm>
            <a:off x="677805" y="1269472"/>
            <a:ext cx="10836390" cy="5136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Ausfall systemrelevanter Komponenten</a:t>
            </a:r>
          </a:p>
        </p:txBody>
      </p:sp>
      <p:cxnSp>
        <p:nvCxnSpPr>
          <p:cNvPr id="52" name="Verbinder: gewinkelt 51">
            <a:extLst>
              <a:ext uri="{FF2B5EF4-FFF2-40B4-BE49-F238E27FC236}">
                <a16:creationId xmlns:a16="http://schemas.microsoft.com/office/drawing/2014/main" id="{5908E4AB-6996-F608-7F02-AADF1F975F67}"/>
              </a:ext>
            </a:extLst>
          </p:cNvPr>
          <p:cNvCxnSpPr>
            <a:cxnSpLocks/>
            <a:stCxn id="46" idx="2"/>
            <a:endCxn id="54" idx="0"/>
          </p:cNvCxnSpPr>
          <p:nvPr/>
        </p:nvCxnSpPr>
        <p:spPr>
          <a:xfrm rot="5400000">
            <a:off x="3539563" y="-259609"/>
            <a:ext cx="513680" cy="4599195"/>
          </a:xfrm>
          <a:prstGeom prst="bentConnector3">
            <a:avLst>
              <a:gd name="adj1" fmla="val 50000"/>
            </a:avLst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: abgerundete Ecken 53">
            <a:extLst>
              <a:ext uri="{FF2B5EF4-FFF2-40B4-BE49-F238E27FC236}">
                <a16:creationId xmlns:a16="http://schemas.microsoft.com/office/drawing/2014/main" id="{B394D851-834C-0446-4E78-F0204C9F9CA7}"/>
              </a:ext>
            </a:extLst>
          </p:cNvPr>
          <p:cNvSpPr/>
          <p:nvPr/>
        </p:nvSpPr>
        <p:spPr>
          <a:xfrm>
            <a:off x="677805" y="2296828"/>
            <a:ext cx="1638000" cy="399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TWBDB* im mit anderen Anlagen?</a:t>
            </a:r>
          </a:p>
        </p:txBody>
      </p:sp>
      <p:sp>
        <p:nvSpPr>
          <p:cNvPr id="57" name="Rechteck: abgerundete Ecken 56">
            <a:extLst>
              <a:ext uri="{FF2B5EF4-FFF2-40B4-BE49-F238E27FC236}">
                <a16:creationId xmlns:a16="http://schemas.microsoft.com/office/drawing/2014/main" id="{C3F17218-820E-123A-ABA3-30F8001F6E77}"/>
              </a:ext>
            </a:extLst>
          </p:cNvPr>
          <p:cNvSpPr/>
          <p:nvPr/>
        </p:nvSpPr>
        <p:spPr>
          <a:xfrm>
            <a:off x="3743221" y="2296828"/>
            <a:ext cx="1638000" cy="399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TWBDB* mit </a:t>
            </a:r>
          </a:p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Provisorium?</a:t>
            </a: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8022E68C-5961-5D95-5BA8-F5C1D27D96C5}"/>
              </a:ext>
            </a:extLst>
          </p:cNvPr>
          <p:cNvSpPr/>
          <p:nvPr/>
        </p:nvSpPr>
        <p:spPr>
          <a:xfrm>
            <a:off x="2688328" y="2372294"/>
            <a:ext cx="670560" cy="2381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0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B1A855F4-4E73-4053-B48A-BE5CB6D3BAD9}"/>
              </a:ext>
            </a:extLst>
          </p:cNvPr>
          <p:cNvSpPr/>
          <p:nvPr/>
        </p:nvSpPr>
        <p:spPr>
          <a:xfrm>
            <a:off x="3513710" y="3824901"/>
            <a:ext cx="669600" cy="23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 0</a:t>
            </a:r>
          </a:p>
        </p:txBody>
      </p:sp>
      <p:sp>
        <p:nvSpPr>
          <p:cNvPr id="83" name="Rechteck: abgerundete Ecken 82">
            <a:extLst>
              <a:ext uri="{FF2B5EF4-FFF2-40B4-BE49-F238E27FC236}">
                <a16:creationId xmlns:a16="http://schemas.microsoft.com/office/drawing/2014/main" id="{033FE106-3A85-AC61-AFF1-6258D29FCA5B}"/>
              </a:ext>
            </a:extLst>
          </p:cNvPr>
          <p:cNvSpPr/>
          <p:nvPr/>
        </p:nvSpPr>
        <p:spPr>
          <a:xfrm>
            <a:off x="2210510" y="4805205"/>
            <a:ext cx="1638000" cy="399600"/>
          </a:xfrm>
          <a:prstGeom prst="round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Normalversorgung</a:t>
            </a: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D422C5F5-3D81-FD46-CB9F-0BFB71C30E16}"/>
              </a:ext>
            </a:extLst>
          </p:cNvPr>
          <p:cNvCxnSpPr>
            <a:cxnSpLocks/>
            <a:stCxn id="54" idx="2"/>
            <a:endCxn id="83" idx="0"/>
          </p:cNvCxnSpPr>
          <p:nvPr/>
        </p:nvCxnSpPr>
        <p:spPr>
          <a:xfrm rot="16200000" flipH="1">
            <a:off x="1208769" y="2984463"/>
            <a:ext cx="2108777" cy="1532705"/>
          </a:xfrm>
          <a:prstGeom prst="bentConnector3">
            <a:avLst>
              <a:gd name="adj1" fmla="val 59034"/>
            </a:avLst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hteck 59">
            <a:extLst>
              <a:ext uri="{FF2B5EF4-FFF2-40B4-BE49-F238E27FC236}">
                <a16:creationId xmlns:a16="http://schemas.microsoft.com/office/drawing/2014/main" id="{86F83B24-5697-19DC-33BB-51B135CB1980}"/>
              </a:ext>
            </a:extLst>
          </p:cNvPr>
          <p:cNvSpPr/>
          <p:nvPr/>
        </p:nvSpPr>
        <p:spPr>
          <a:xfrm>
            <a:off x="1162005" y="2765935"/>
            <a:ext cx="669600" cy="23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 0</a:t>
            </a:r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id="{F15513DE-62AF-718F-F7EE-F6F5A4C1974B}"/>
              </a:ext>
            </a:extLst>
          </p:cNvPr>
          <p:cNvSpPr/>
          <p:nvPr/>
        </p:nvSpPr>
        <p:spPr>
          <a:xfrm>
            <a:off x="6813967" y="3743901"/>
            <a:ext cx="1638000" cy="399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Teilversorgung möglich?</a:t>
            </a:r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id="{0120A1DC-496B-60FE-DCFA-536CEFFB3333}"/>
              </a:ext>
            </a:extLst>
          </p:cNvPr>
          <p:cNvSpPr/>
          <p:nvPr/>
        </p:nvSpPr>
        <p:spPr>
          <a:xfrm>
            <a:off x="9876199" y="4805204"/>
            <a:ext cx="1638000" cy="399600"/>
          </a:xfrm>
          <a:prstGeom prst="roundRect">
            <a:avLst/>
          </a:prstGeom>
          <a:solidFill>
            <a:srgbClr val="FF99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Versorgungsausfall</a:t>
            </a:r>
          </a:p>
        </p:txBody>
      </p:sp>
      <p:sp>
        <p:nvSpPr>
          <p:cNvPr id="129" name="Rechteck: abgerundete Ecken 128">
            <a:extLst>
              <a:ext uri="{FF2B5EF4-FFF2-40B4-BE49-F238E27FC236}">
                <a16:creationId xmlns:a16="http://schemas.microsoft.com/office/drawing/2014/main" id="{5B97DE8B-0F40-E7EF-0848-54E35EBD61D8}"/>
              </a:ext>
            </a:extLst>
          </p:cNvPr>
          <p:cNvSpPr/>
          <p:nvPr/>
        </p:nvSpPr>
        <p:spPr>
          <a:xfrm>
            <a:off x="6813967" y="4805204"/>
            <a:ext cx="1638000" cy="399600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Teilversorgung</a:t>
            </a:r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85CDF7E8-E289-3CB4-EC4F-38CA51A96C3E}"/>
              </a:ext>
            </a:extLst>
          </p:cNvPr>
          <p:cNvCxnSpPr>
            <a:cxnSpLocks/>
            <a:stCxn id="123" idx="2"/>
            <a:endCxn id="129" idx="0"/>
          </p:cNvCxnSpPr>
          <p:nvPr/>
        </p:nvCxnSpPr>
        <p:spPr>
          <a:xfrm>
            <a:off x="7632967" y="4143501"/>
            <a:ext cx="0" cy="661703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Verbinder: gewinkelt 139">
            <a:extLst>
              <a:ext uri="{FF2B5EF4-FFF2-40B4-BE49-F238E27FC236}">
                <a16:creationId xmlns:a16="http://schemas.microsoft.com/office/drawing/2014/main" id="{F51006D4-3C59-1AD6-2221-DE34AA0FEBBB}"/>
              </a:ext>
            </a:extLst>
          </p:cNvPr>
          <p:cNvCxnSpPr>
            <a:cxnSpLocks/>
            <a:stCxn id="123" idx="3"/>
            <a:endCxn id="124" idx="0"/>
          </p:cNvCxnSpPr>
          <p:nvPr/>
        </p:nvCxnSpPr>
        <p:spPr>
          <a:xfrm>
            <a:off x="8451967" y="3943701"/>
            <a:ext cx="2243232" cy="861503"/>
          </a:xfrm>
          <a:prstGeom prst="bentConnector2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chteck 141">
            <a:extLst>
              <a:ext uri="{FF2B5EF4-FFF2-40B4-BE49-F238E27FC236}">
                <a16:creationId xmlns:a16="http://schemas.microsoft.com/office/drawing/2014/main" id="{DB874E76-CEF9-451A-AE8C-DB48D8E63444}"/>
              </a:ext>
            </a:extLst>
          </p:cNvPr>
          <p:cNvSpPr/>
          <p:nvPr/>
        </p:nvSpPr>
        <p:spPr>
          <a:xfrm>
            <a:off x="7292238" y="4355552"/>
            <a:ext cx="669600" cy="23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</a:t>
            </a: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B34FB068-B27A-97F6-8EA1-A9CC17BB276E}"/>
              </a:ext>
            </a:extLst>
          </p:cNvPr>
          <p:cNvSpPr/>
          <p:nvPr/>
        </p:nvSpPr>
        <p:spPr>
          <a:xfrm>
            <a:off x="9238783" y="3831681"/>
            <a:ext cx="669600" cy="23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nein</a:t>
            </a:r>
          </a:p>
        </p:txBody>
      </p:sp>
      <p:cxnSp>
        <p:nvCxnSpPr>
          <p:cNvPr id="6" name="Verbinder: gewinkelt 5">
            <a:extLst>
              <a:ext uri="{FF2B5EF4-FFF2-40B4-BE49-F238E27FC236}">
                <a16:creationId xmlns:a16="http://schemas.microsoft.com/office/drawing/2014/main" id="{2A43BCEA-2C2A-C9C6-E14A-8DC6F95AB503}"/>
              </a:ext>
            </a:extLst>
          </p:cNvPr>
          <p:cNvCxnSpPr>
            <a:cxnSpLocks/>
            <a:stCxn id="57" idx="2"/>
            <a:endCxn id="123" idx="1"/>
          </p:cNvCxnSpPr>
          <p:nvPr/>
        </p:nvCxnSpPr>
        <p:spPr>
          <a:xfrm rot="16200000" flipH="1">
            <a:off x="5064458" y="2194191"/>
            <a:ext cx="1247273" cy="2251746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hteck 125">
            <a:extLst>
              <a:ext uri="{FF2B5EF4-FFF2-40B4-BE49-F238E27FC236}">
                <a16:creationId xmlns:a16="http://schemas.microsoft.com/office/drawing/2014/main" id="{CF25FBFC-96B7-B79C-1DB3-DEB919D5D455}"/>
              </a:ext>
            </a:extLst>
          </p:cNvPr>
          <p:cNvSpPr/>
          <p:nvPr/>
        </p:nvSpPr>
        <p:spPr>
          <a:xfrm>
            <a:off x="5356591" y="3824319"/>
            <a:ext cx="670560" cy="2381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0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72EA45CE-436F-42B6-8FB1-03A705B6A542}"/>
              </a:ext>
            </a:extLst>
          </p:cNvPr>
          <p:cNvSpPr/>
          <p:nvPr/>
        </p:nvSpPr>
        <p:spPr>
          <a:xfrm>
            <a:off x="6810779" y="2291587"/>
            <a:ext cx="4703416" cy="399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*TWBDB …Trinkwasserbedarfsdeckungsbilanz</a:t>
            </a:r>
          </a:p>
          <a:p>
            <a:r>
              <a:rPr lang="de-DE"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= ∑Einspeisemengen - ∑Ausspeisemengen</a:t>
            </a:r>
          </a:p>
        </p:txBody>
      </p:sp>
    </p:spTree>
    <p:extLst>
      <p:ext uri="{BB962C8B-B14F-4D97-AF65-F5344CB8AC3E}">
        <p14:creationId xmlns:p14="http://schemas.microsoft.com/office/powerpoint/2010/main" val="324672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4" grpId="0" animBg="1"/>
      <p:bldP spid="57" grpId="0" animBg="1"/>
      <p:bldP spid="65" grpId="0" animBg="1"/>
      <p:bldP spid="75" grpId="0" animBg="1"/>
      <p:bldP spid="83" grpId="0" animBg="1"/>
      <p:bldP spid="60" grpId="0" animBg="1"/>
      <p:bldP spid="123" grpId="0" animBg="1"/>
      <p:bldP spid="124" grpId="0" animBg="1"/>
      <p:bldP spid="129" grpId="0" animBg="1"/>
      <p:bldP spid="142" grpId="0" animBg="1"/>
      <p:bldP spid="143" grpId="0" animBg="1"/>
      <p:bldP spid="126" grpId="0" animBg="1"/>
      <p:bldP spid="2" grpId="0" animBg="1"/>
    </p:bldLst>
  </p:timing>
</p:sld>
</file>

<file path=ppt/theme/theme1.xml><?xml version="1.0" encoding="utf-8"?>
<a:theme xmlns:a="http://schemas.openxmlformats.org/drawingml/2006/main" name="IWB Titel- und Abschlussfolien">
  <a:themeElements>
    <a:clrScheme name="KWL_bcond">
      <a:dk1>
        <a:sysClr val="windowText" lastClr="000000"/>
      </a:dk1>
      <a:lt1>
        <a:sysClr val="window" lastClr="FFFFFF"/>
      </a:lt1>
      <a:dk2>
        <a:srgbClr val="0087D4"/>
      </a:dk2>
      <a:lt2>
        <a:srgbClr val="7F7F7F"/>
      </a:lt2>
      <a:accent1>
        <a:srgbClr val="0087D4"/>
      </a:accent1>
      <a:accent2>
        <a:srgbClr val="8DDCFF"/>
      </a:accent2>
      <a:accent3>
        <a:srgbClr val="FF8C00"/>
      </a:accent3>
      <a:accent4>
        <a:srgbClr val="51BD00"/>
      </a:accent4>
      <a:accent5>
        <a:srgbClr val="006789"/>
      </a:accent5>
      <a:accent6>
        <a:srgbClr val="B1B2B3"/>
      </a:accent6>
      <a:hlink>
        <a:srgbClr val="006789"/>
      </a:hlink>
      <a:folHlink>
        <a:srgbClr val="772018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_Vorlage_16zu9.pptx" id="{405F9E99-64C6-41D0-971B-93E96ED2F578}" vid="{7C2C84F5-73F2-4C6E-A4B5-296F2845656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Präsentation_Vorlage_16zu9</Template>
  <TotalTime>0</TotalTime>
  <Words>81</Words>
  <Application>Microsoft Office PowerPoint</Application>
  <PresentationFormat>Breitbild</PresentationFormat>
  <Paragraphs>32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IWB Titel- und Abschlussfolien</vt:lpstr>
      <vt:lpstr>PowerPoint-Präsentation</vt:lpstr>
      <vt:lpstr>PowerPoint-Präsentation</vt:lpstr>
    </vt:vector>
  </TitlesOfParts>
  <Company>IWB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Hüttner,Diana</dc:creator>
  <cp:lastModifiedBy>Norbert Müller (IWB GmbH)</cp:lastModifiedBy>
  <cp:revision>486</cp:revision>
  <cp:lastPrinted>2024-01-31T12:54:04Z</cp:lastPrinted>
  <dcterms:created xsi:type="dcterms:W3CDTF">2020-01-28T08:41:07Z</dcterms:created>
  <dcterms:modified xsi:type="dcterms:W3CDTF">2024-01-31T13:52:11Z</dcterms:modified>
</cp:coreProperties>
</file>